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84"/>
  </p:normalViewPr>
  <p:slideViewPr>
    <p:cSldViewPr snapToGrid="0">
      <p:cViewPr>
        <p:scale>
          <a:sx n="169" d="100"/>
          <a:sy n="169" d="100"/>
        </p:scale>
        <p:origin x="-1432" y="-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7A1D07-E70A-97B7-044D-12926D14E8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04AA8DB-14D2-CAD0-D46A-8A0FCC91D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80D4EC-3952-332A-F126-6B7CB4D45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FEDF31-9515-EA0E-5A8A-9DCBDD053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C88517-F5AD-F284-B1CA-876FC973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1636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F65753-2517-B316-3FE2-43948B4B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4D7E57C-1C48-7F8C-5C74-B571A50FC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3D996A-EF8F-7A61-08C5-50E4BC3D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C41E9D-F5B0-274F-ACC6-83B8013C1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0BE311-3C76-0479-1B72-E8A9FD8E1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2734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EC73886-4016-0325-611C-5D7B02DF0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6CD05B2-1FF8-BD16-46FE-AAED62469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C148B4-AC99-4752-7064-923B0A58F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70C8AC-13D4-2000-EB1C-8A1378141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D555EA-9447-D299-3DD1-46AAB17C5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1791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CEA712-A87C-FA7C-269E-D44988A84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70488-7F51-EA10-4D5B-7F852A80B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0D7CB7-0CA2-A6F4-D8EA-5EFF3243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3C046E-D16F-C254-9409-BC7289ADB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34D262-B71A-523E-99CF-567A3DC6F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1093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C07FF3-E025-C4D8-78A1-E279F3EC2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EF4C05C-E9B7-92FC-5BC0-21D77CFDA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5B54D07-6359-EC25-72F3-295B98F5C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EE95F28-C33D-6209-A62B-034717BE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64420E3-AA4B-295E-26A8-C1339C90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6178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10776F-B72D-0A7D-D471-E27CA8C20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6251E8-72BF-AAEF-AD69-6B72CFB9C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F2ABCF6-3E4D-DEF8-69DB-72113C380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3449DE1-8A65-C039-BF10-C5ED685BB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FE3E880-CE43-3AE0-C335-C32519FAB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7966F2B-03CD-E189-7424-4A180807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14077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C91243-978A-1D00-7B6E-C85F6CC8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7A0C67-251C-4CB8-4CCB-4361E4E5B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958915C-CF35-EB75-08C7-CC665A291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1B3831-6670-4E76-E59D-566B9D01EA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9B3AECB-2BB9-E7DE-0582-1A220FEC2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73ABDE9-E613-CEA3-3C91-297ADE426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27346A2-0276-F7B8-CE47-F32CBDDD4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E8A06A5-BE7C-0BDB-FD91-CE00324A3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334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3E7B0A-051C-EEFB-2F62-E64B9755C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3D279F6-EC9E-E445-0AA9-1449C677A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7827429-891F-6FFA-5F79-67A756184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8839F8-71B1-7B83-4904-3687724E5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0025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15DDD5D-BD39-61E1-2737-A59EE37B9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B09D05A-F3C8-7544-2326-70CAB758D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7AB6DC2-FEB8-0ADE-F739-BB0382678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8455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AB4AC0-C133-CC98-A2DF-79F0BCA22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079C03-282F-6976-AE89-4E153EDAF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D637F6B-0937-6BD9-38B8-B1AA2CEE6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9A72A7-8726-04DB-F596-3A1C4963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51A4727-37BE-1D95-FACF-9271FF79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2768BF-AB0D-C3A2-5CEF-5B4EB783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7412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AB9A6E-3CC3-5D03-95A3-8381421B4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F0C694-24B9-7A8F-C473-268C6A0FD7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EA0F2A9-C9EA-C437-4B07-C3B38B44F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9A0A83-4C5D-C511-450F-19FC99CB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2DE5171-35BA-E4AB-F946-8773F380C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6DD1A0-AC4B-E5E1-3EF0-A00DA746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771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7994F9C-A8E9-4041-30A0-AB67E0E6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650FF97-D3EE-8CDB-1D91-8FF01CD96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F9057A-B245-6164-47ED-7CB6617EB6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F19389-985E-6647-B5B3-6CABE230CEFD}" type="datetimeFigureOut">
              <a:rPr kumimoji="1" lang="zh-TW" altLang="en-US" smtClean="0"/>
              <a:t>2024/3/25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C9F9C1-96A4-8D36-36C4-339FE742C1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DCE07F-4A9F-9A7F-07FD-2D267C9E6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6EB0C1-0CAA-0748-B2DD-6D0001054A8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0031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1BB0B-E283-22DC-AFEB-5E2C579E94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b="0" dirty="0">
                <a:effectLst/>
                <a:latin typeface="inherit"/>
              </a:rPr>
              <a:t>數位數學教材設計</a:t>
            </a:r>
            <a:br>
              <a:rPr lang="zh-TW" altLang="en-US" b="0" dirty="0">
                <a:effectLst/>
                <a:latin typeface="inherit"/>
              </a:rPr>
            </a:b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90AC012-5F59-FFBE-A046-3BAD273AE3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阿力 </a:t>
            </a:r>
            <a:r>
              <a:rPr kumimoji="1" lang="en-US" altLang="zh-TW" dirty="0"/>
              <a:t>G11016025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9827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3E59EC-1E49-D7B7-7D32-57791B88D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流程圖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59E9D5-90D7-D673-4E8B-05E6BC42C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/>
              <a:t>SBL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F55C166-4EAC-622F-248C-579624FF5FC8}"/>
              </a:ext>
            </a:extLst>
          </p:cNvPr>
          <p:cNvSpPr/>
          <p:nvPr/>
        </p:nvSpPr>
        <p:spPr>
          <a:xfrm>
            <a:off x="838199" y="2320047"/>
            <a:ext cx="3033409" cy="13255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Initialize: score, sec, wrong, problem1, problem2</a:t>
            </a:r>
          </a:p>
          <a:p>
            <a:pPr algn="ctr"/>
            <a:r>
              <a:rPr kumimoji="1" lang="en-US" altLang="zh-TW" dirty="0"/>
              <a:t>Step 1_sol, Step 1_sol2</a:t>
            </a:r>
            <a:endParaRPr kumimoji="1" lang="zh-TW" altLang="en-US" dirty="0"/>
          </a:p>
        </p:txBody>
      </p:sp>
      <p:sp>
        <p:nvSpPr>
          <p:cNvPr id="5" name="向下箭號 4">
            <a:extLst>
              <a:ext uri="{FF2B5EF4-FFF2-40B4-BE49-F238E27FC236}">
                <a16:creationId xmlns:a16="http://schemas.microsoft.com/office/drawing/2014/main" id="{FF79A4EC-05D1-ECD5-090E-85F9520DB959}"/>
              </a:ext>
            </a:extLst>
          </p:cNvPr>
          <p:cNvSpPr/>
          <p:nvPr/>
        </p:nvSpPr>
        <p:spPr>
          <a:xfrm>
            <a:off x="2112586" y="3650827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決策 6">
            <a:extLst>
              <a:ext uri="{FF2B5EF4-FFF2-40B4-BE49-F238E27FC236}">
                <a16:creationId xmlns:a16="http://schemas.microsoft.com/office/drawing/2014/main" id="{D8B79B11-F766-1434-C961-C66EC866AA4D}"/>
              </a:ext>
            </a:extLst>
          </p:cNvPr>
          <p:cNvSpPr/>
          <p:nvPr/>
        </p:nvSpPr>
        <p:spPr>
          <a:xfrm>
            <a:off x="1382136" y="4140031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 err="1"/>
              <a:t>Ans_Type</a:t>
            </a:r>
            <a:r>
              <a:rPr kumimoji="1" lang="en-US" altLang="zh-TW" sz="1200" dirty="0"/>
              <a:t> == 4*9=36</a:t>
            </a:r>
          </a:p>
          <a:p>
            <a:pPr algn="ctr"/>
            <a:r>
              <a:rPr kumimoji="1" lang="en-US" altLang="zh-TW" sz="1200" dirty="0"/>
              <a:t>Or 9*4==36</a:t>
            </a:r>
            <a:endParaRPr kumimoji="1" lang="zh-TW" altLang="en-US" sz="1200" dirty="0"/>
          </a:p>
        </p:txBody>
      </p:sp>
      <p:sp>
        <p:nvSpPr>
          <p:cNvPr id="8" name="向下箭號 7">
            <a:extLst>
              <a:ext uri="{FF2B5EF4-FFF2-40B4-BE49-F238E27FC236}">
                <a16:creationId xmlns:a16="http://schemas.microsoft.com/office/drawing/2014/main" id="{46175888-BFE6-3B43-A690-3AFE90A93BC7}"/>
              </a:ext>
            </a:extLst>
          </p:cNvPr>
          <p:cNvSpPr/>
          <p:nvPr/>
        </p:nvSpPr>
        <p:spPr>
          <a:xfrm>
            <a:off x="838199" y="4749200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CA70EC4-70F8-4B11-C5A2-D6E934B90FF8}"/>
              </a:ext>
            </a:extLst>
          </p:cNvPr>
          <p:cNvSpPr/>
          <p:nvPr/>
        </p:nvSpPr>
        <p:spPr>
          <a:xfrm>
            <a:off x="886432" y="4214709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21F60BF-2DA1-C7FC-DBDD-3966B357B5C7}"/>
              </a:ext>
            </a:extLst>
          </p:cNvPr>
          <p:cNvSpPr/>
          <p:nvPr/>
        </p:nvSpPr>
        <p:spPr>
          <a:xfrm>
            <a:off x="3523097" y="4140031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48B323A-BB20-B552-4BB5-625F3D5FED40}"/>
              </a:ext>
            </a:extLst>
          </p:cNvPr>
          <p:cNvSpPr/>
          <p:nvPr/>
        </p:nvSpPr>
        <p:spPr>
          <a:xfrm>
            <a:off x="64485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B357C3C-5A5D-3C11-4675-0C52AA3EBFDF}"/>
              </a:ext>
            </a:extLst>
          </p:cNvPr>
          <p:cNvSpPr/>
          <p:nvPr/>
        </p:nvSpPr>
        <p:spPr>
          <a:xfrm>
            <a:off x="344986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Wrong+1</a:t>
            </a:r>
            <a:endParaRPr kumimoji="1" lang="zh-TW" altLang="en-US" dirty="0"/>
          </a:p>
        </p:txBody>
      </p:sp>
      <p:sp>
        <p:nvSpPr>
          <p:cNvPr id="13" name="向下箭號 12">
            <a:extLst>
              <a:ext uri="{FF2B5EF4-FFF2-40B4-BE49-F238E27FC236}">
                <a16:creationId xmlns:a16="http://schemas.microsoft.com/office/drawing/2014/main" id="{6371966E-A848-C1F3-D5D7-E53A7AA79B02}"/>
              </a:ext>
            </a:extLst>
          </p:cNvPr>
          <p:cNvSpPr/>
          <p:nvPr/>
        </p:nvSpPr>
        <p:spPr>
          <a:xfrm>
            <a:off x="3599639" y="4663857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向下箭號 13">
            <a:extLst>
              <a:ext uri="{FF2B5EF4-FFF2-40B4-BE49-F238E27FC236}">
                <a16:creationId xmlns:a16="http://schemas.microsoft.com/office/drawing/2014/main" id="{6386E2C1-2B81-64FF-ED69-1D2E9C1F4E2A}"/>
              </a:ext>
            </a:extLst>
          </p:cNvPr>
          <p:cNvSpPr/>
          <p:nvPr/>
        </p:nvSpPr>
        <p:spPr>
          <a:xfrm>
            <a:off x="2097962" y="5367306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下箭號 14">
            <a:extLst>
              <a:ext uri="{FF2B5EF4-FFF2-40B4-BE49-F238E27FC236}">
                <a16:creationId xmlns:a16="http://schemas.microsoft.com/office/drawing/2014/main" id="{D1BA0AFF-1740-6865-3907-5ACDAA6254BB}"/>
              </a:ext>
            </a:extLst>
          </p:cNvPr>
          <p:cNvSpPr/>
          <p:nvPr/>
        </p:nvSpPr>
        <p:spPr>
          <a:xfrm>
            <a:off x="6866169" y="383802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決策 15">
            <a:extLst>
              <a:ext uri="{FF2B5EF4-FFF2-40B4-BE49-F238E27FC236}">
                <a16:creationId xmlns:a16="http://schemas.microsoft.com/office/drawing/2014/main" id="{122A2365-5C9C-EF59-3366-DAF97AF3B916}"/>
              </a:ext>
            </a:extLst>
          </p:cNvPr>
          <p:cNvSpPr/>
          <p:nvPr/>
        </p:nvSpPr>
        <p:spPr>
          <a:xfrm>
            <a:off x="6130887" y="892040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Text_Type1 = =50-36=14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F2CA9DC-33EA-9898-D7A3-B0C28DC3027F}"/>
              </a:ext>
            </a:extLst>
          </p:cNvPr>
          <p:cNvSpPr/>
          <p:nvPr/>
        </p:nvSpPr>
        <p:spPr>
          <a:xfrm>
            <a:off x="5659470" y="456332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9A4F3F8-C025-B946-5B7A-B60B8D6A4AC4}"/>
              </a:ext>
            </a:extLst>
          </p:cNvPr>
          <p:cNvSpPr/>
          <p:nvPr/>
        </p:nvSpPr>
        <p:spPr>
          <a:xfrm>
            <a:off x="8033957" y="420696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9" name="向下箭號 18">
            <a:extLst>
              <a:ext uri="{FF2B5EF4-FFF2-40B4-BE49-F238E27FC236}">
                <a16:creationId xmlns:a16="http://schemas.microsoft.com/office/drawing/2014/main" id="{8196EF0D-3F30-48DA-4D8E-F6C4524A5ADE}"/>
              </a:ext>
            </a:extLst>
          </p:cNvPr>
          <p:cNvSpPr/>
          <p:nvPr/>
        </p:nvSpPr>
        <p:spPr>
          <a:xfrm>
            <a:off x="5552468" y="996949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向下箭號 19">
            <a:extLst>
              <a:ext uri="{FF2B5EF4-FFF2-40B4-BE49-F238E27FC236}">
                <a16:creationId xmlns:a16="http://schemas.microsoft.com/office/drawing/2014/main" id="{6C1BCF6A-93B6-15C8-8BD7-F6E6D5FADE5E}"/>
              </a:ext>
            </a:extLst>
          </p:cNvPr>
          <p:cNvSpPr/>
          <p:nvPr/>
        </p:nvSpPr>
        <p:spPr>
          <a:xfrm>
            <a:off x="8115330" y="976388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向下箭號 20">
            <a:extLst>
              <a:ext uri="{FF2B5EF4-FFF2-40B4-BE49-F238E27FC236}">
                <a16:creationId xmlns:a16="http://schemas.microsoft.com/office/drawing/2014/main" id="{219E9C21-516B-24EB-CB2E-44C83578E478}"/>
              </a:ext>
            </a:extLst>
          </p:cNvPr>
          <p:cNvSpPr/>
          <p:nvPr/>
        </p:nvSpPr>
        <p:spPr>
          <a:xfrm>
            <a:off x="6866169" y="2126396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782753F-7805-684E-C33F-AE203F9BCFAA}"/>
              </a:ext>
            </a:extLst>
          </p:cNvPr>
          <p:cNvSpPr/>
          <p:nvPr/>
        </p:nvSpPr>
        <p:spPr>
          <a:xfrm>
            <a:off x="1382136" y="144365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Begin</a:t>
            </a:r>
          </a:p>
          <a:p>
            <a:pPr algn="ctr"/>
            <a:r>
              <a:rPr kumimoji="1" lang="en-US" altLang="zh-TW" dirty="0"/>
              <a:t>(Check1.click)</a:t>
            </a:r>
            <a:endParaRPr kumimoji="1" lang="zh-TW" altLang="en-US" dirty="0"/>
          </a:p>
        </p:txBody>
      </p:sp>
      <p:sp>
        <p:nvSpPr>
          <p:cNvPr id="23" name="向下箭號 22">
            <a:extLst>
              <a:ext uri="{FF2B5EF4-FFF2-40B4-BE49-F238E27FC236}">
                <a16:creationId xmlns:a16="http://schemas.microsoft.com/office/drawing/2014/main" id="{45ACF724-062C-202E-B506-81A64E441B9F}"/>
              </a:ext>
            </a:extLst>
          </p:cNvPr>
          <p:cNvSpPr/>
          <p:nvPr/>
        </p:nvSpPr>
        <p:spPr>
          <a:xfrm>
            <a:off x="2354902" y="1955596"/>
            <a:ext cx="513881" cy="364451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2C72BFA-E626-E24A-BD16-6B90C7F1A544}"/>
              </a:ext>
            </a:extLst>
          </p:cNvPr>
          <p:cNvSpPr/>
          <p:nvPr/>
        </p:nvSpPr>
        <p:spPr>
          <a:xfrm>
            <a:off x="5363788" y="1605871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2FB4B29-5DFF-222D-5EFD-9FC119D314CB}"/>
              </a:ext>
            </a:extLst>
          </p:cNvPr>
          <p:cNvSpPr/>
          <p:nvPr/>
        </p:nvSpPr>
        <p:spPr>
          <a:xfrm>
            <a:off x="8126099" y="1556458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26" name="決策 25">
            <a:extLst>
              <a:ext uri="{FF2B5EF4-FFF2-40B4-BE49-F238E27FC236}">
                <a16:creationId xmlns:a16="http://schemas.microsoft.com/office/drawing/2014/main" id="{92BB5453-1BDA-1E8F-DD47-17DB5B592173}"/>
              </a:ext>
            </a:extLst>
          </p:cNvPr>
          <p:cNvSpPr/>
          <p:nvPr/>
        </p:nvSpPr>
        <p:spPr>
          <a:xfrm>
            <a:off x="6141656" y="2641909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Text_Type2 = 14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922EC98-713D-2164-1DD2-B8BFEE6777C3}"/>
              </a:ext>
            </a:extLst>
          </p:cNvPr>
          <p:cNvSpPr/>
          <p:nvPr/>
        </p:nvSpPr>
        <p:spPr>
          <a:xfrm>
            <a:off x="5695198" y="2585803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FA16575-E23C-CE68-2697-73AFEE11B220}"/>
              </a:ext>
            </a:extLst>
          </p:cNvPr>
          <p:cNvSpPr/>
          <p:nvPr/>
        </p:nvSpPr>
        <p:spPr>
          <a:xfrm>
            <a:off x="8372301" y="2527268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29" name="向下箭號 28">
            <a:extLst>
              <a:ext uri="{FF2B5EF4-FFF2-40B4-BE49-F238E27FC236}">
                <a16:creationId xmlns:a16="http://schemas.microsoft.com/office/drawing/2014/main" id="{825ECA35-4731-47AC-B622-F38DB3F87BE3}"/>
              </a:ext>
            </a:extLst>
          </p:cNvPr>
          <p:cNvSpPr/>
          <p:nvPr/>
        </p:nvSpPr>
        <p:spPr>
          <a:xfrm>
            <a:off x="8326392" y="199361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向下箭號 29">
            <a:extLst>
              <a:ext uri="{FF2B5EF4-FFF2-40B4-BE49-F238E27FC236}">
                <a16:creationId xmlns:a16="http://schemas.microsoft.com/office/drawing/2014/main" id="{D1DB3A7D-A32B-54AE-C4BF-06AFBBCBDC29}"/>
              </a:ext>
            </a:extLst>
          </p:cNvPr>
          <p:cNvSpPr/>
          <p:nvPr/>
        </p:nvSpPr>
        <p:spPr>
          <a:xfrm>
            <a:off x="5681853" y="207304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20AAEF5-3E4B-A600-C7EF-9C17693D2D65}"/>
              </a:ext>
            </a:extLst>
          </p:cNvPr>
          <p:cNvSpPr/>
          <p:nvPr/>
        </p:nvSpPr>
        <p:spPr>
          <a:xfrm>
            <a:off x="5485788" y="3554756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32" name="向下箭號 31">
            <a:extLst>
              <a:ext uri="{FF2B5EF4-FFF2-40B4-BE49-F238E27FC236}">
                <a16:creationId xmlns:a16="http://schemas.microsoft.com/office/drawing/2014/main" id="{CD82983B-FC09-9791-9D9A-B4D4DB37E303}"/>
              </a:ext>
            </a:extLst>
          </p:cNvPr>
          <p:cNvSpPr/>
          <p:nvPr/>
        </p:nvSpPr>
        <p:spPr>
          <a:xfrm>
            <a:off x="5635563" y="302073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向下箭號 32">
            <a:extLst>
              <a:ext uri="{FF2B5EF4-FFF2-40B4-BE49-F238E27FC236}">
                <a16:creationId xmlns:a16="http://schemas.microsoft.com/office/drawing/2014/main" id="{2A0A348E-BF8C-BA59-53D0-EC92C88E3C93}"/>
              </a:ext>
            </a:extLst>
          </p:cNvPr>
          <p:cNvSpPr/>
          <p:nvPr/>
        </p:nvSpPr>
        <p:spPr>
          <a:xfrm>
            <a:off x="8446684" y="3010816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B037E3DD-0048-6B25-BA4D-C00EC3BF5C5B}"/>
              </a:ext>
            </a:extLst>
          </p:cNvPr>
          <p:cNvSpPr/>
          <p:nvPr/>
        </p:nvSpPr>
        <p:spPr>
          <a:xfrm>
            <a:off x="8319442" y="35547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02DB94E-4931-606B-BEB3-D0CE1E67502E}"/>
              </a:ext>
            </a:extLst>
          </p:cNvPr>
          <p:cNvSpPr/>
          <p:nvPr/>
        </p:nvSpPr>
        <p:spPr>
          <a:xfrm>
            <a:off x="5907531" y="469680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End</a:t>
            </a:r>
            <a:endParaRPr kumimoji="1" lang="zh-TW" altLang="en-US" dirty="0"/>
          </a:p>
        </p:txBody>
      </p:sp>
      <p:sp>
        <p:nvSpPr>
          <p:cNvPr id="36" name="向下箭號 35">
            <a:extLst>
              <a:ext uri="{FF2B5EF4-FFF2-40B4-BE49-F238E27FC236}">
                <a16:creationId xmlns:a16="http://schemas.microsoft.com/office/drawing/2014/main" id="{08A2BD28-CCC0-1F85-C0D6-DDDE487908BE}"/>
              </a:ext>
            </a:extLst>
          </p:cNvPr>
          <p:cNvSpPr/>
          <p:nvPr/>
        </p:nvSpPr>
        <p:spPr>
          <a:xfrm>
            <a:off x="6887888" y="395786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5440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A6D4FA6-6D7A-A0C0-8691-0CA840A9553B}"/>
              </a:ext>
            </a:extLst>
          </p:cNvPr>
          <p:cNvSpPr/>
          <p:nvPr/>
        </p:nvSpPr>
        <p:spPr>
          <a:xfrm>
            <a:off x="838199" y="2320047"/>
            <a:ext cx="3033409" cy="13255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Initialize: score, sec, wrong, problem1, problem2</a:t>
            </a:r>
          </a:p>
          <a:p>
            <a:pPr algn="ctr"/>
            <a:r>
              <a:rPr kumimoji="1" lang="en-US" altLang="zh-TW" dirty="0"/>
              <a:t>Step 1_sol3, Step 1_sol4</a:t>
            </a:r>
            <a:endParaRPr kumimoji="1" lang="zh-TW" altLang="en-US" dirty="0"/>
          </a:p>
        </p:txBody>
      </p:sp>
      <p:sp>
        <p:nvSpPr>
          <p:cNvPr id="5" name="向下箭號 4">
            <a:extLst>
              <a:ext uri="{FF2B5EF4-FFF2-40B4-BE49-F238E27FC236}">
                <a16:creationId xmlns:a16="http://schemas.microsoft.com/office/drawing/2014/main" id="{06D0B04F-0B1B-F5C7-5232-38CC0E91A186}"/>
              </a:ext>
            </a:extLst>
          </p:cNvPr>
          <p:cNvSpPr/>
          <p:nvPr/>
        </p:nvSpPr>
        <p:spPr>
          <a:xfrm>
            <a:off x="2112586" y="3650827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決策 5">
            <a:extLst>
              <a:ext uri="{FF2B5EF4-FFF2-40B4-BE49-F238E27FC236}">
                <a16:creationId xmlns:a16="http://schemas.microsoft.com/office/drawing/2014/main" id="{8E9E9008-E26F-02D8-880B-E1E4071DD758}"/>
              </a:ext>
            </a:extLst>
          </p:cNvPr>
          <p:cNvSpPr/>
          <p:nvPr/>
        </p:nvSpPr>
        <p:spPr>
          <a:xfrm>
            <a:off x="1382136" y="4140031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 err="1"/>
              <a:t>Ans_Type</a:t>
            </a:r>
            <a:r>
              <a:rPr kumimoji="1" lang="en-US" altLang="zh-TW" sz="1200" dirty="0"/>
              <a:t> == 4+3=7</a:t>
            </a:r>
          </a:p>
          <a:p>
            <a:pPr algn="ctr"/>
            <a:r>
              <a:rPr kumimoji="1" lang="en-US" altLang="zh-TW" sz="1200" dirty="0"/>
              <a:t>Or 3+4=7</a:t>
            </a:r>
            <a:endParaRPr kumimoji="1" lang="zh-TW" altLang="en-US" sz="1200" dirty="0"/>
          </a:p>
        </p:txBody>
      </p:sp>
      <p:sp>
        <p:nvSpPr>
          <p:cNvPr id="7" name="向下箭號 6">
            <a:extLst>
              <a:ext uri="{FF2B5EF4-FFF2-40B4-BE49-F238E27FC236}">
                <a16:creationId xmlns:a16="http://schemas.microsoft.com/office/drawing/2014/main" id="{FB273844-1D5F-7341-D07C-855366882114}"/>
              </a:ext>
            </a:extLst>
          </p:cNvPr>
          <p:cNvSpPr/>
          <p:nvPr/>
        </p:nvSpPr>
        <p:spPr>
          <a:xfrm>
            <a:off x="838199" y="4749200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EE5CD8C-0B1F-DD1D-E893-BEB20EEF6EE0}"/>
              </a:ext>
            </a:extLst>
          </p:cNvPr>
          <p:cNvSpPr/>
          <p:nvPr/>
        </p:nvSpPr>
        <p:spPr>
          <a:xfrm>
            <a:off x="886432" y="4214709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7A77019-6A75-9334-2D68-4F85729CDCFF}"/>
              </a:ext>
            </a:extLst>
          </p:cNvPr>
          <p:cNvSpPr/>
          <p:nvPr/>
        </p:nvSpPr>
        <p:spPr>
          <a:xfrm>
            <a:off x="3523097" y="4140031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9AE2EE5-5E83-E288-B377-44A7D062B5FB}"/>
              </a:ext>
            </a:extLst>
          </p:cNvPr>
          <p:cNvSpPr/>
          <p:nvPr/>
        </p:nvSpPr>
        <p:spPr>
          <a:xfrm>
            <a:off x="64485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E69D941-23BB-4EF7-F062-76A682DD44AD}"/>
              </a:ext>
            </a:extLst>
          </p:cNvPr>
          <p:cNvSpPr/>
          <p:nvPr/>
        </p:nvSpPr>
        <p:spPr>
          <a:xfrm>
            <a:off x="344986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Wrong+1</a:t>
            </a:r>
            <a:endParaRPr kumimoji="1" lang="zh-TW" altLang="en-US" dirty="0"/>
          </a:p>
        </p:txBody>
      </p:sp>
      <p:sp>
        <p:nvSpPr>
          <p:cNvPr id="12" name="向下箭號 11">
            <a:extLst>
              <a:ext uri="{FF2B5EF4-FFF2-40B4-BE49-F238E27FC236}">
                <a16:creationId xmlns:a16="http://schemas.microsoft.com/office/drawing/2014/main" id="{436B4683-0F35-B01F-1C00-635EA2285B38}"/>
              </a:ext>
            </a:extLst>
          </p:cNvPr>
          <p:cNvSpPr/>
          <p:nvPr/>
        </p:nvSpPr>
        <p:spPr>
          <a:xfrm>
            <a:off x="3599639" y="4663857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向下箭號 12">
            <a:extLst>
              <a:ext uri="{FF2B5EF4-FFF2-40B4-BE49-F238E27FC236}">
                <a16:creationId xmlns:a16="http://schemas.microsoft.com/office/drawing/2014/main" id="{4A0A5E4D-0894-35CA-2D71-2997EAB24B12}"/>
              </a:ext>
            </a:extLst>
          </p:cNvPr>
          <p:cNvSpPr/>
          <p:nvPr/>
        </p:nvSpPr>
        <p:spPr>
          <a:xfrm>
            <a:off x="2097962" y="5367306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向下箭號 13">
            <a:extLst>
              <a:ext uri="{FF2B5EF4-FFF2-40B4-BE49-F238E27FC236}">
                <a16:creationId xmlns:a16="http://schemas.microsoft.com/office/drawing/2014/main" id="{278EEFEE-2FA1-C501-0127-5F10F1CCA910}"/>
              </a:ext>
            </a:extLst>
          </p:cNvPr>
          <p:cNvSpPr/>
          <p:nvPr/>
        </p:nvSpPr>
        <p:spPr>
          <a:xfrm>
            <a:off x="6866169" y="383802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決策 14">
            <a:extLst>
              <a:ext uri="{FF2B5EF4-FFF2-40B4-BE49-F238E27FC236}">
                <a16:creationId xmlns:a16="http://schemas.microsoft.com/office/drawing/2014/main" id="{59F621AB-67BF-C50B-AB38-022AC5616208}"/>
              </a:ext>
            </a:extLst>
          </p:cNvPr>
          <p:cNvSpPr/>
          <p:nvPr/>
        </p:nvSpPr>
        <p:spPr>
          <a:xfrm>
            <a:off x="6130887" y="892040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Text_Type1 == 7*8=56</a:t>
            </a:r>
          </a:p>
          <a:p>
            <a:pPr algn="ctr"/>
            <a:r>
              <a:rPr kumimoji="1" lang="en-US" altLang="zh-TW" sz="1200" dirty="0"/>
              <a:t>Or</a:t>
            </a:r>
          </a:p>
          <a:p>
            <a:pPr algn="ctr"/>
            <a:r>
              <a:rPr kumimoji="1" lang="en-US" altLang="zh-TW" sz="1200" dirty="0"/>
              <a:t>8*7=56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51655B6-714C-4586-655C-2A24831C5FBE}"/>
              </a:ext>
            </a:extLst>
          </p:cNvPr>
          <p:cNvSpPr/>
          <p:nvPr/>
        </p:nvSpPr>
        <p:spPr>
          <a:xfrm>
            <a:off x="5659470" y="456332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E78099E-A0F4-88BE-986D-A695AD898F7A}"/>
              </a:ext>
            </a:extLst>
          </p:cNvPr>
          <p:cNvSpPr/>
          <p:nvPr/>
        </p:nvSpPr>
        <p:spPr>
          <a:xfrm>
            <a:off x="8033957" y="420696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8" name="向下箭號 17">
            <a:extLst>
              <a:ext uri="{FF2B5EF4-FFF2-40B4-BE49-F238E27FC236}">
                <a16:creationId xmlns:a16="http://schemas.microsoft.com/office/drawing/2014/main" id="{51097C7B-69CB-2419-C407-2560D1DD93AB}"/>
              </a:ext>
            </a:extLst>
          </p:cNvPr>
          <p:cNvSpPr/>
          <p:nvPr/>
        </p:nvSpPr>
        <p:spPr>
          <a:xfrm>
            <a:off x="5552468" y="996949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向下箭號 18">
            <a:extLst>
              <a:ext uri="{FF2B5EF4-FFF2-40B4-BE49-F238E27FC236}">
                <a16:creationId xmlns:a16="http://schemas.microsoft.com/office/drawing/2014/main" id="{B112B604-0EE5-D545-E989-B2FD11095B35}"/>
              </a:ext>
            </a:extLst>
          </p:cNvPr>
          <p:cNvSpPr/>
          <p:nvPr/>
        </p:nvSpPr>
        <p:spPr>
          <a:xfrm>
            <a:off x="8115330" y="976388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向下箭號 19">
            <a:extLst>
              <a:ext uri="{FF2B5EF4-FFF2-40B4-BE49-F238E27FC236}">
                <a16:creationId xmlns:a16="http://schemas.microsoft.com/office/drawing/2014/main" id="{FE9101EF-4100-D928-D6BF-74F8B5AF098D}"/>
              </a:ext>
            </a:extLst>
          </p:cNvPr>
          <p:cNvSpPr/>
          <p:nvPr/>
        </p:nvSpPr>
        <p:spPr>
          <a:xfrm>
            <a:off x="6866169" y="2126396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3EA3BFC-091F-F933-695E-FAEA02664238}"/>
              </a:ext>
            </a:extLst>
          </p:cNvPr>
          <p:cNvSpPr/>
          <p:nvPr/>
        </p:nvSpPr>
        <p:spPr>
          <a:xfrm>
            <a:off x="1382136" y="144365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Begin</a:t>
            </a:r>
          </a:p>
          <a:p>
            <a:pPr algn="ctr"/>
            <a:r>
              <a:rPr kumimoji="1" lang="en-US" altLang="zh-TW" dirty="0"/>
              <a:t>(Check2.click)</a:t>
            </a:r>
            <a:endParaRPr kumimoji="1" lang="zh-TW" altLang="en-US" dirty="0"/>
          </a:p>
        </p:txBody>
      </p:sp>
      <p:sp>
        <p:nvSpPr>
          <p:cNvPr id="22" name="向下箭號 21">
            <a:extLst>
              <a:ext uri="{FF2B5EF4-FFF2-40B4-BE49-F238E27FC236}">
                <a16:creationId xmlns:a16="http://schemas.microsoft.com/office/drawing/2014/main" id="{0D032025-E98C-A09F-8D71-F5ED2441C683}"/>
              </a:ext>
            </a:extLst>
          </p:cNvPr>
          <p:cNvSpPr/>
          <p:nvPr/>
        </p:nvSpPr>
        <p:spPr>
          <a:xfrm>
            <a:off x="2354902" y="1955596"/>
            <a:ext cx="513881" cy="364451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6A0E9EF-0BAC-FBE5-0901-01E6D6C5C7E1}"/>
              </a:ext>
            </a:extLst>
          </p:cNvPr>
          <p:cNvSpPr/>
          <p:nvPr/>
        </p:nvSpPr>
        <p:spPr>
          <a:xfrm>
            <a:off x="5363788" y="1605871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1EFEB2D-4AF3-551C-8DB2-A0412E3C10EE}"/>
              </a:ext>
            </a:extLst>
          </p:cNvPr>
          <p:cNvSpPr/>
          <p:nvPr/>
        </p:nvSpPr>
        <p:spPr>
          <a:xfrm>
            <a:off x="8126099" y="1556458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25" name="決策 24">
            <a:extLst>
              <a:ext uri="{FF2B5EF4-FFF2-40B4-BE49-F238E27FC236}">
                <a16:creationId xmlns:a16="http://schemas.microsoft.com/office/drawing/2014/main" id="{18F30387-8804-8CCC-A78E-5D1EA9E0744C}"/>
              </a:ext>
            </a:extLst>
          </p:cNvPr>
          <p:cNvSpPr/>
          <p:nvPr/>
        </p:nvSpPr>
        <p:spPr>
          <a:xfrm>
            <a:off x="6141656" y="2641909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Text_Type2 = 56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69C1803-40B9-1425-86F9-AB5BB431F4EC}"/>
              </a:ext>
            </a:extLst>
          </p:cNvPr>
          <p:cNvSpPr/>
          <p:nvPr/>
        </p:nvSpPr>
        <p:spPr>
          <a:xfrm>
            <a:off x="5695198" y="2585803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38650EF-4EB0-CBB9-3DC2-B84E4D115E93}"/>
              </a:ext>
            </a:extLst>
          </p:cNvPr>
          <p:cNvSpPr/>
          <p:nvPr/>
        </p:nvSpPr>
        <p:spPr>
          <a:xfrm>
            <a:off x="8372301" y="2527268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28" name="向下箭號 27">
            <a:extLst>
              <a:ext uri="{FF2B5EF4-FFF2-40B4-BE49-F238E27FC236}">
                <a16:creationId xmlns:a16="http://schemas.microsoft.com/office/drawing/2014/main" id="{F20672CF-CB4B-A35B-71E7-A844095E9983}"/>
              </a:ext>
            </a:extLst>
          </p:cNvPr>
          <p:cNvSpPr/>
          <p:nvPr/>
        </p:nvSpPr>
        <p:spPr>
          <a:xfrm>
            <a:off x="8326392" y="199361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向下箭號 28">
            <a:extLst>
              <a:ext uri="{FF2B5EF4-FFF2-40B4-BE49-F238E27FC236}">
                <a16:creationId xmlns:a16="http://schemas.microsoft.com/office/drawing/2014/main" id="{9CED5723-D976-48BB-B4FB-145013290A50}"/>
              </a:ext>
            </a:extLst>
          </p:cNvPr>
          <p:cNvSpPr/>
          <p:nvPr/>
        </p:nvSpPr>
        <p:spPr>
          <a:xfrm>
            <a:off x="5681853" y="207304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7777CFF-5B9D-537C-A9E2-11F0290BCB41}"/>
              </a:ext>
            </a:extLst>
          </p:cNvPr>
          <p:cNvSpPr/>
          <p:nvPr/>
        </p:nvSpPr>
        <p:spPr>
          <a:xfrm>
            <a:off x="5485788" y="3554756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31" name="向下箭號 30">
            <a:extLst>
              <a:ext uri="{FF2B5EF4-FFF2-40B4-BE49-F238E27FC236}">
                <a16:creationId xmlns:a16="http://schemas.microsoft.com/office/drawing/2014/main" id="{742B9849-2714-2B07-69A9-5B8C22B8C724}"/>
              </a:ext>
            </a:extLst>
          </p:cNvPr>
          <p:cNvSpPr/>
          <p:nvPr/>
        </p:nvSpPr>
        <p:spPr>
          <a:xfrm>
            <a:off x="5635563" y="302073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向下箭號 31">
            <a:extLst>
              <a:ext uri="{FF2B5EF4-FFF2-40B4-BE49-F238E27FC236}">
                <a16:creationId xmlns:a16="http://schemas.microsoft.com/office/drawing/2014/main" id="{0AEE6A35-2DFD-218D-6839-2C248158ABFA}"/>
              </a:ext>
            </a:extLst>
          </p:cNvPr>
          <p:cNvSpPr/>
          <p:nvPr/>
        </p:nvSpPr>
        <p:spPr>
          <a:xfrm>
            <a:off x="8446684" y="3010816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39ADB450-7BEC-677A-CB3E-20D0A4BF69C0}"/>
              </a:ext>
            </a:extLst>
          </p:cNvPr>
          <p:cNvSpPr/>
          <p:nvPr/>
        </p:nvSpPr>
        <p:spPr>
          <a:xfrm>
            <a:off x="8319442" y="35547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AC88AC7-3167-D221-6FC5-D0F06CB5CC01}"/>
              </a:ext>
            </a:extLst>
          </p:cNvPr>
          <p:cNvSpPr/>
          <p:nvPr/>
        </p:nvSpPr>
        <p:spPr>
          <a:xfrm>
            <a:off x="5907531" y="469680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End</a:t>
            </a:r>
            <a:endParaRPr kumimoji="1" lang="zh-TW" altLang="en-US" dirty="0"/>
          </a:p>
        </p:txBody>
      </p:sp>
      <p:sp>
        <p:nvSpPr>
          <p:cNvPr id="35" name="向下箭號 34">
            <a:extLst>
              <a:ext uri="{FF2B5EF4-FFF2-40B4-BE49-F238E27FC236}">
                <a16:creationId xmlns:a16="http://schemas.microsoft.com/office/drawing/2014/main" id="{85DDEF06-9100-7D72-B11F-5F767A0D6C09}"/>
              </a:ext>
            </a:extLst>
          </p:cNvPr>
          <p:cNvSpPr/>
          <p:nvPr/>
        </p:nvSpPr>
        <p:spPr>
          <a:xfrm>
            <a:off x="6887888" y="395786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9440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62727B-CE04-62F9-2608-8D35AAC9B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Drill </a:t>
            </a:r>
            <a:r>
              <a:rPr kumimoji="1" lang="zh-TW" altLang="en-US" dirty="0"/>
              <a:t>流程圖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3A27DA4-7823-F3FF-ABF8-628E4AAF4115}"/>
              </a:ext>
            </a:extLst>
          </p:cNvPr>
          <p:cNvSpPr/>
          <p:nvPr/>
        </p:nvSpPr>
        <p:spPr>
          <a:xfrm>
            <a:off x="838199" y="2320047"/>
            <a:ext cx="3033409" cy="132556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Initialize: score, sec, wrong, n1</a:t>
            </a:r>
            <a:r>
              <a:rPr kumimoji="1" lang="zh-TW" altLang="en-US" dirty="0"/>
              <a:t> </a:t>
            </a:r>
            <a:r>
              <a:rPr kumimoji="1" lang="en-US" altLang="zh-TW" dirty="0"/>
              <a:t>=</a:t>
            </a:r>
            <a:r>
              <a:rPr kumimoji="1" lang="zh-TW" altLang="en-US" dirty="0"/>
              <a:t> </a:t>
            </a:r>
            <a:r>
              <a:rPr kumimoji="1" lang="en-US" altLang="zh-TW" dirty="0"/>
              <a:t>random 2~9, n2 = random 2~5, n3 = 1~4</a:t>
            </a:r>
          </a:p>
          <a:p>
            <a:pPr algn="ctr"/>
            <a:r>
              <a:rPr kumimoji="1" lang="en-US" altLang="zh-TW" dirty="0"/>
              <a:t>S=0</a:t>
            </a:r>
            <a:endParaRPr kumimoji="1" lang="zh-TW" altLang="en-US" dirty="0"/>
          </a:p>
        </p:txBody>
      </p:sp>
      <p:sp>
        <p:nvSpPr>
          <p:cNvPr id="5" name="向下箭號 4">
            <a:extLst>
              <a:ext uri="{FF2B5EF4-FFF2-40B4-BE49-F238E27FC236}">
                <a16:creationId xmlns:a16="http://schemas.microsoft.com/office/drawing/2014/main" id="{C7E35949-8E92-45F8-8161-D38D4B660065}"/>
              </a:ext>
            </a:extLst>
          </p:cNvPr>
          <p:cNvSpPr/>
          <p:nvPr/>
        </p:nvSpPr>
        <p:spPr>
          <a:xfrm>
            <a:off x="2112586" y="3650827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決策 5">
            <a:extLst>
              <a:ext uri="{FF2B5EF4-FFF2-40B4-BE49-F238E27FC236}">
                <a16:creationId xmlns:a16="http://schemas.microsoft.com/office/drawing/2014/main" id="{99132F69-3A39-697A-E794-FCD1A633715C}"/>
              </a:ext>
            </a:extLst>
          </p:cNvPr>
          <p:cNvSpPr/>
          <p:nvPr/>
        </p:nvSpPr>
        <p:spPr>
          <a:xfrm>
            <a:off x="1382136" y="4140031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TextBox1== n2+n3=sum(n2,n3)</a:t>
            </a:r>
          </a:p>
          <a:p>
            <a:pPr algn="ctr"/>
            <a:r>
              <a:rPr kumimoji="1" lang="en-US" altLang="zh-TW" sz="1200" dirty="0"/>
              <a:t>Or n3+n2=sum(n2,n3)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7" name="向下箭號 6">
            <a:extLst>
              <a:ext uri="{FF2B5EF4-FFF2-40B4-BE49-F238E27FC236}">
                <a16:creationId xmlns:a16="http://schemas.microsoft.com/office/drawing/2014/main" id="{E7B9D421-7957-5F7C-6EAC-634D493D58B6}"/>
              </a:ext>
            </a:extLst>
          </p:cNvPr>
          <p:cNvSpPr/>
          <p:nvPr/>
        </p:nvSpPr>
        <p:spPr>
          <a:xfrm>
            <a:off x="838199" y="4749200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692788D-3C57-9611-CC78-A1504A26AB70}"/>
              </a:ext>
            </a:extLst>
          </p:cNvPr>
          <p:cNvSpPr/>
          <p:nvPr/>
        </p:nvSpPr>
        <p:spPr>
          <a:xfrm>
            <a:off x="886432" y="4214709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6B15FD6-11BD-3F91-ECCE-110AB6ADCBF1}"/>
              </a:ext>
            </a:extLst>
          </p:cNvPr>
          <p:cNvSpPr/>
          <p:nvPr/>
        </p:nvSpPr>
        <p:spPr>
          <a:xfrm>
            <a:off x="3523097" y="4140031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E2C97E0-EAAD-33EC-B781-667BD14E91D1}"/>
              </a:ext>
            </a:extLst>
          </p:cNvPr>
          <p:cNvSpPr/>
          <p:nvPr/>
        </p:nvSpPr>
        <p:spPr>
          <a:xfrm>
            <a:off x="64485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69386C0-FCD1-4DA1-6D01-DF00B70F1A77}"/>
              </a:ext>
            </a:extLst>
          </p:cNvPr>
          <p:cNvSpPr/>
          <p:nvPr/>
        </p:nvSpPr>
        <p:spPr>
          <a:xfrm>
            <a:off x="3449867" y="53305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Wrong+1</a:t>
            </a:r>
            <a:endParaRPr kumimoji="1" lang="zh-TW" altLang="en-US" dirty="0"/>
          </a:p>
        </p:txBody>
      </p:sp>
      <p:sp>
        <p:nvSpPr>
          <p:cNvPr id="12" name="向下箭號 11">
            <a:extLst>
              <a:ext uri="{FF2B5EF4-FFF2-40B4-BE49-F238E27FC236}">
                <a16:creationId xmlns:a16="http://schemas.microsoft.com/office/drawing/2014/main" id="{A39D4163-94B7-6EB6-FFCF-A4B250F0E3E2}"/>
              </a:ext>
            </a:extLst>
          </p:cNvPr>
          <p:cNvSpPr/>
          <p:nvPr/>
        </p:nvSpPr>
        <p:spPr>
          <a:xfrm>
            <a:off x="3599639" y="4663857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向下箭號 12">
            <a:extLst>
              <a:ext uri="{FF2B5EF4-FFF2-40B4-BE49-F238E27FC236}">
                <a16:creationId xmlns:a16="http://schemas.microsoft.com/office/drawing/2014/main" id="{FA785048-46FD-7CA0-80A4-10ABADADAA34}"/>
              </a:ext>
            </a:extLst>
          </p:cNvPr>
          <p:cNvSpPr/>
          <p:nvPr/>
        </p:nvSpPr>
        <p:spPr>
          <a:xfrm>
            <a:off x="2097962" y="5367306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向下箭號 13">
            <a:extLst>
              <a:ext uri="{FF2B5EF4-FFF2-40B4-BE49-F238E27FC236}">
                <a16:creationId xmlns:a16="http://schemas.microsoft.com/office/drawing/2014/main" id="{BD182B9E-8058-6E14-07D6-130C6E89AAC0}"/>
              </a:ext>
            </a:extLst>
          </p:cNvPr>
          <p:cNvSpPr/>
          <p:nvPr/>
        </p:nvSpPr>
        <p:spPr>
          <a:xfrm>
            <a:off x="6866169" y="383802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決策 14">
            <a:extLst>
              <a:ext uri="{FF2B5EF4-FFF2-40B4-BE49-F238E27FC236}">
                <a16:creationId xmlns:a16="http://schemas.microsoft.com/office/drawing/2014/main" id="{0328F65F-EB08-6E49-4330-17FED0FF6723}"/>
              </a:ext>
            </a:extLst>
          </p:cNvPr>
          <p:cNvSpPr/>
          <p:nvPr/>
        </p:nvSpPr>
        <p:spPr>
          <a:xfrm>
            <a:off x="6130887" y="892040"/>
            <a:ext cx="2018439" cy="125232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000" dirty="0"/>
              <a:t>If</a:t>
            </a:r>
          </a:p>
          <a:p>
            <a:pPr algn="ctr"/>
            <a:r>
              <a:rPr kumimoji="1" lang="en-US" altLang="zh-TW" sz="1000" dirty="0"/>
              <a:t>TextBox2 == sum(n2,n3)*</a:t>
            </a:r>
          </a:p>
          <a:p>
            <a:pPr algn="ctr"/>
            <a:r>
              <a:rPr kumimoji="1" lang="en-US" altLang="zh-TW" sz="1000" dirty="0"/>
              <a:t>n1</a:t>
            </a:r>
          </a:p>
          <a:p>
            <a:pPr algn="ctr"/>
            <a:r>
              <a:rPr kumimoji="1" lang="en-US" altLang="zh-TW" sz="1000" dirty="0"/>
              <a:t>Or</a:t>
            </a:r>
          </a:p>
          <a:p>
            <a:pPr algn="ctr"/>
            <a:r>
              <a:rPr kumimoji="1" lang="en-US" altLang="zh-TW" sz="1000" dirty="0"/>
              <a:t>N1*</a:t>
            </a:r>
          </a:p>
          <a:p>
            <a:pPr algn="ctr"/>
            <a:r>
              <a:rPr kumimoji="1" lang="en-US" altLang="zh-TW" sz="1000" dirty="0"/>
              <a:t>Sum(n2,n3)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52E1669-87DD-A756-1809-121BA73AADB4}"/>
              </a:ext>
            </a:extLst>
          </p:cNvPr>
          <p:cNvSpPr/>
          <p:nvPr/>
        </p:nvSpPr>
        <p:spPr>
          <a:xfrm>
            <a:off x="5659470" y="456332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9618E0B-6367-53DB-974B-81D8FEEC96D8}"/>
              </a:ext>
            </a:extLst>
          </p:cNvPr>
          <p:cNvSpPr/>
          <p:nvPr/>
        </p:nvSpPr>
        <p:spPr>
          <a:xfrm>
            <a:off x="8033957" y="420696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18" name="向下箭號 17">
            <a:extLst>
              <a:ext uri="{FF2B5EF4-FFF2-40B4-BE49-F238E27FC236}">
                <a16:creationId xmlns:a16="http://schemas.microsoft.com/office/drawing/2014/main" id="{042658AF-18E9-AFE9-7210-851F8EC36C9A}"/>
              </a:ext>
            </a:extLst>
          </p:cNvPr>
          <p:cNvSpPr/>
          <p:nvPr/>
        </p:nvSpPr>
        <p:spPr>
          <a:xfrm>
            <a:off x="5552468" y="996949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向下箭號 18">
            <a:extLst>
              <a:ext uri="{FF2B5EF4-FFF2-40B4-BE49-F238E27FC236}">
                <a16:creationId xmlns:a16="http://schemas.microsoft.com/office/drawing/2014/main" id="{033DCD9B-D43C-9DA9-E745-16F109C25470}"/>
              </a:ext>
            </a:extLst>
          </p:cNvPr>
          <p:cNvSpPr/>
          <p:nvPr/>
        </p:nvSpPr>
        <p:spPr>
          <a:xfrm>
            <a:off x="8115330" y="976388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向下箭號 19">
            <a:extLst>
              <a:ext uri="{FF2B5EF4-FFF2-40B4-BE49-F238E27FC236}">
                <a16:creationId xmlns:a16="http://schemas.microsoft.com/office/drawing/2014/main" id="{53870BD7-0C68-BFF9-2B28-0AEE1F2D53E0}"/>
              </a:ext>
            </a:extLst>
          </p:cNvPr>
          <p:cNvSpPr/>
          <p:nvPr/>
        </p:nvSpPr>
        <p:spPr>
          <a:xfrm>
            <a:off x="6902915" y="2172301"/>
            <a:ext cx="513881" cy="48920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08E38A-D796-AFD9-3181-AC8BB857AC71}"/>
              </a:ext>
            </a:extLst>
          </p:cNvPr>
          <p:cNvSpPr/>
          <p:nvPr/>
        </p:nvSpPr>
        <p:spPr>
          <a:xfrm>
            <a:off x="1382136" y="144365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Begin</a:t>
            </a:r>
          </a:p>
          <a:p>
            <a:pPr algn="ctr"/>
            <a:r>
              <a:rPr kumimoji="1" lang="en-US" altLang="zh-TW" dirty="0"/>
              <a:t>(</a:t>
            </a:r>
            <a:r>
              <a:rPr kumimoji="1" lang="en-US" altLang="zh-TW" dirty="0" err="1"/>
              <a:t>Check.click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22" name="向下箭號 21">
            <a:extLst>
              <a:ext uri="{FF2B5EF4-FFF2-40B4-BE49-F238E27FC236}">
                <a16:creationId xmlns:a16="http://schemas.microsoft.com/office/drawing/2014/main" id="{ED88DB22-CBCE-3240-C38C-7CF6939A3872}"/>
              </a:ext>
            </a:extLst>
          </p:cNvPr>
          <p:cNvSpPr/>
          <p:nvPr/>
        </p:nvSpPr>
        <p:spPr>
          <a:xfrm>
            <a:off x="2354902" y="1955596"/>
            <a:ext cx="513881" cy="364451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C39ACEC-75E3-9551-2C17-47F25AECE24D}"/>
              </a:ext>
            </a:extLst>
          </p:cNvPr>
          <p:cNvSpPr/>
          <p:nvPr/>
        </p:nvSpPr>
        <p:spPr>
          <a:xfrm>
            <a:off x="5363788" y="1605871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D3E4CA2-5C56-1749-F398-4755F5759DCA}"/>
              </a:ext>
            </a:extLst>
          </p:cNvPr>
          <p:cNvSpPr/>
          <p:nvPr/>
        </p:nvSpPr>
        <p:spPr>
          <a:xfrm>
            <a:off x="8126099" y="1556458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25" name="決策 24">
            <a:extLst>
              <a:ext uri="{FF2B5EF4-FFF2-40B4-BE49-F238E27FC236}">
                <a16:creationId xmlns:a16="http://schemas.microsoft.com/office/drawing/2014/main" id="{DAF3E623-788F-7B41-AB25-B396B00C3B2C}"/>
              </a:ext>
            </a:extLst>
          </p:cNvPr>
          <p:cNvSpPr/>
          <p:nvPr/>
        </p:nvSpPr>
        <p:spPr>
          <a:xfrm>
            <a:off x="6141656" y="2641909"/>
            <a:ext cx="1984443" cy="1218339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200" dirty="0"/>
              <a:t>If</a:t>
            </a:r>
          </a:p>
          <a:p>
            <a:pPr algn="ctr"/>
            <a:r>
              <a:rPr kumimoji="1" lang="en-US" altLang="zh-TW" sz="1200" dirty="0"/>
              <a:t>TextBox3= </a:t>
            </a:r>
          </a:p>
          <a:p>
            <a:pPr algn="ctr"/>
            <a:r>
              <a:rPr kumimoji="1" lang="en-US" altLang="zh-TW" sz="1200" dirty="0"/>
              <a:t>sum(n2,n3)*</a:t>
            </a:r>
          </a:p>
          <a:p>
            <a:pPr algn="ctr"/>
            <a:r>
              <a:rPr kumimoji="1" lang="en-US" altLang="zh-TW" sz="1200" dirty="0"/>
              <a:t>n1</a:t>
            </a:r>
          </a:p>
          <a:p>
            <a:pPr algn="ctr"/>
            <a:endParaRPr kumimoji="1" lang="zh-TW" altLang="en-US" sz="12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E532404-BD24-3688-17AD-5E257D02DB6C}"/>
              </a:ext>
            </a:extLst>
          </p:cNvPr>
          <p:cNvSpPr/>
          <p:nvPr/>
        </p:nvSpPr>
        <p:spPr>
          <a:xfrm>
            <a:off x="5695198" y="2585803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Y</a:t>
            </a:r>
            <a:endParaRPr kumimoji="1" lang="zh-TW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D1A895B-800D-22C1-4F2E-86FDE44285A6}"/>
              </a:ext>
            </a:extLst>
          </p:cNvPr>
          <p:cNvSpPr/>
          <p:nvPr/>
        </p:nvSpPr>
        <p:spPr>
          <a:xfrm>
            <a:off x="8372301" y="2527268"/>
            <a:ext cx="573932" cy="4494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N</a:t>
            </a:r>
            <a:endParaRPr kumimoji="1" lang="zh-TW" altLang="en-US" dirty="0"/>
          </a:p>
        </p:txBody>
      </p:sp>
      <p:sp>
        <p:nvSpPr>
          <p:cNvPr id="28" name="向下箭號 27">
            <a:extLst>
              <a:ext uri="{FF2B5EF4-FFF2-40B4-BE49-F238E27FC236}">
                <a16:creationId xmlns:a16="http://schemas.microsoft.com/office/drawing/2014/main" id="{336EF28B-CA81-C51E-255A-F782908E5911}"/>
              </a:ext>
            </a:extLst>
          </p:cNvPr>
          <p:cNvSpPr/>
          <p:nvPr/>
        </p:nvSpPr>
        <p:spPr>
          <a:xfrm>
            <a:off x="8326392" y="199361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向下箭號 28">
            <a:extLst>
              <a:ext uri="{FF2B5EF4-FFF2-40B4-BE49-F238E27FC236}">
                <a16:creationId xmlns:a16="http://schemas.microsoft.com/office/drawing/2014/main" id="{18A739DF-F721-2BE8-A2F6-7BD19CAF6EBA}"/>
              </a:ext>
            </a:extLst>
          </p:cNvPr>
          <p:cNvSpPr/>
          <p:nvPr/>
        </p:nvSpPr>
        <p:spPr>
          <a:xfrm>
            <a:off x="5681853" y="207304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878030F-C9BA-FC8A-97A4-6F838839EF2D}"/>
              </a:ext>
            </a:extLst>
          </p:cNvPr>
          <p:cNvSpPr/>
          <p:nvPr/>
        </p:nvSpPr>
        <p:spPr>
          <a:xfrm>
            <a:off x="5485788" y="3554756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Score +10</a:t>
            </a:r>
            <a:endParaRPr kumimoji="1" lang="zh-TW" altLang="en-US" dirty="0"/>
          </a:p>
        </p:txBody>
      </p:sp>
      <p:sp>
        <p:nvSpPr>
          <p:cNvPr id="31" name="向下箭號 30">
            <a:extLst>
              <a:ext uri="{FF2B5EF4-FFF2-40B4-BE49-F238E27FC236}">
                <a16:creationId xmlns:a16="http://schemas.microsoft.com/office/drawing/2014/main" id="{E7823D1D-EAF2-8F4D-85F3-F6E4DE74546F}"/>
              </a:ext>
            </a:extLst>
          </p:cNvPr>
          <p:cNvSpPr/>
          <p:nvPr/>
        </p:nvSpPr>
        <p:spPr>
          <a:xfrm>
            <a:off x="5635563" y="3020732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向下箭號 31">
            <a:extLst>
              <a:ext uri="{FF2B5EF4-FFF2-40B4-BE49-F238E27FC236}">
                <a16:creationId xmlns:a16="http://schemas.microsoft.com/office/drawing/2014/main" id="{5722DBBD-A022-90BE-C5C6-C63D5493DF0B}"/>
              </a:ext>
            </a:extLst>
          </p:cNvPr>
          <p:cNvSpPr/>
          <p:nvPr/>
        </p:nvSpPr>
        <p:spPr>
          <a:xfrm>
            <a:off x="8446684" y="3010816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6AB4AE34-D862-29CF-420A-3A20E0FE83DA}"/>
              </a:ext>
            </a:extLst>
          </p:cNvPr>
          <p:cNvSpPr/>
          <p:nvPr/>
        </p:nvSpPr>
        <p:spPr>
          <a:xfrm>
            <a:off x="8319442" y="3554755"/>
            <a:ext cx="921295" cy="4371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Wrong +1</a:t>
            </a:r>
            <a:endParaRPr kumimoji="1"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50CF4E3-B259-2A99-3C77-CCB4F01C123F}"/>
              </a:ext>
            </a:extLst>
          </p:cNvPr>
          <p:cNvSpPr/>
          <p:nvPr/>
        </p:nvSpPr>
        <p:spPr>
          <a:xfrm>
            <a:off x="5907531" y="4696802"/>
            <a:ext cx="2375980" cy="5119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End</a:t>
            </a:r>
            <a:endParaRPr kumimoji="1" lang="zh-TW" altLang="en-US" dirty="0"/>
          </a:p>
        </p:txBody>
      </p:sp>
      <p:sp>
        <p:nvSpPr>
          <p:cNvPr id="35" name="向下箭號 34">
            <a:extLst>
              <a:ext uri="{FF2B5EF4-FFF2-40B4-BE49-F238E27FC236}">
                <a16:creationId xmlns:a16="http://schemas.microsoft.com/office/drawing/2014/main" id="{F9ED53A8-5E4B-0F1C-172F-59E39F290A03}"/>
              </a:ext>
            </a:extLst>
          </p:cNvPr>
          <p:cNvSpPr/>
          <p:nvPr/>
        </p:nvSpPr>
        <p:spPr>
          <a:xfrm>
            <a:off x="6887888" y="3957863"/>
            <a:ext cx="543937" cy="494009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08839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A507B0-0EA1-CA1A-517D-A1D29E502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UI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51B2E377-0253-376D-8618-9DCE8AB12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81" t="10908"/>
          <a:stretch/>
        </p:blipFill>
        <p:spPr>
          <a:xfrm>
            <a:off x="242888" y="2043112"/>
            <a:ext cx="5633720" cy="3876675"/>
          </a:xfrm>
        </p:spPr>
      </p:pic>
      <p:pic>
        <p:nvPicPr>
          <p:cNvPr id="7" name="圖片 6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F3EA33ED-475D-EFDF-D0EA-0005D3AE73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21" t="15588"/>
          <a:stretch/>
        </p:blipFill>
        <p:spPr>
          <a:xfrm>
            <a:off x="5995987" y="2043112"/>
            <a:ext cx="2609849" cy="410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94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6F707C-3DC6-5246-7E85-96B2ADA47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UI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9D02F86F-C278-BD41-181A-3B17CEFC7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848" t="10099" r="16075"/>
          <a:stretch/>
        </p:blipFill>
        <p:spPr>
          <a:xfrm>
            <a:off x="207313" y="1473064"/>
            <a:ext cx="5002176" cy="4527686"/>
          </a:xfrm>
        </p:spPr>
      </p:pic>
      <p:pic>
        <p:nvPicPr>
          <p:cNvPr id="7" name="圖片 6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8C33F2BC-7D09-B385-02C6-117D2635E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07" t="10294" r="18006"/>
          <a:stretch/>
        </p:blipFill>
        <p:spPr>
          <a:xfrm>
            <a:off x="5209489" y="1473064"/>
            <a:ext cx="4553639" cy="435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02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193B5D-51AB-76E5-C26D-61A7B631D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UI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B3D6979A-C314-B240-0295-F457D648E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12" t="14338"/>
          <a:stretch/>
        </p:blipFill>
        <p:spPr>
          <a:xfrm>
            <a:off x="142874" y="1565274"/>
            <a:ext cx="5857530" cy="3935414"/>
          </a:xfrm>
        </p:spPr>
      </p:pic>
      <p:pic>
        <p:nvPicPr>
          <p:cNvPr id="7" name="圖片 6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408F845A-44BF-4C03-C539-EF2CA5A1D5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37" t="12059"/>
          <a:stretch/>
        </p:blipFill>
        <p:spPr>
          <a:xfrm>
            <a:off x="6000404" y="1459707"/>
            <a:ext cx="5857530" cy="427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83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FB50C2-3E9D-16CB-FB99-08A3F098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Code</a:t>
            </a:r>
            <a:r>
              <a:rPr kumimoji="1" lang="zh-TW" altLang="en-US" dirty="0"/>
              <a:t> </a:t>
            </a:r>
            <a:r>
              <a:rPr kumimoji="1" lang="en-US" altLang="zh-TW" dirty="0"/>
              <a:t>(SBL</a:t>
            </a:r>
            <a:r>
              <a:rPr kumimoji="1" lang="zh-TW" altLang="en-US" dirty="0"/>
              <a:t> 頁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pic>
        <p:nvPicPr>
          <p:cNvPr id="5" name="內容版面配置區 4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50EC7B9-201F-9B26-28D4-717AA07D3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939"/>
          <a:stretch/>
        </p:blipFill>
        <p:spPr>
          <a:xfrm>
            <a:off x="1400490" y="1264486"/>
            <a:ext cx="9186547" cy="5228389"/>
          </a:xfrm>
        </p:spPr>
      </p:pic>
      <p:sp>
        <p:nvSpPr>
          <p:cNvPr id="6" name="矩形圖說文字 5">
            <a:extLst>
              <a:ext uri="{FF2B5EF4-FFF2-40B4-BE49-F238E27FC236}">
                <a16:creationId xmlns:a16="http://schemas.microsoft.com/office/drawing/2014/main" id="{416324C7-DF57-7B78-7DE1-30BF6EB1FFA7}"/>
              </a:ext>
            </a:extLst>
          </p:cNvPr>
          <p:cNvSpPr/>
          <p:nvPr/>
        </p:nvSpPr>
        <p:spPr>
          <a:xfrm>
            <a:off x="7535917" y="2385848"/>
            <a:ext cx="1135117" cy="399393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Initialize </a:t>
            </a:r>
            <a:r>
              <a:rPr kumimoji="1" lang="zh-TW" altLang="en-US" dirty="0"/>
              <a:t>問題</a:t>
            </a:r>
          </a:p>
        </p:txBody>
      </p:sp>
      <p:sp>
        <p:nvSpPr>
          <p:cNvPr id="7" name="圓角矩形圖說文字 6">
            <a:extLst>
              <a:ext uri="{FF2B5EF4-FFF2-40B4-BE49-F238E27FC236}">
                <a16:creationId xmlns:a16="http://schemas.microsoft.com/office/drawing/2014/main" id="{0C412B8A-4AFF-9521-7D31-7596A2D1C867}"/>
              </a:ext>
            </a:extLst>
          </p:cNvPr>
          <p:cNvSpPr/>
          <p:nvPr/>
        </p:nvSpPr>
        <p:spPr>
          <a:xfrm>
            <a:off x="3226676" y="2932386"/>
            <a:ext cx="872358" cy="496614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Timer</a:t>
            </a:r>
            <a:endParaRPr kumimoji="1" lang="zh-TW" altLang="en-US" dirty="0"/>
          </a:p>
        </p:txBody>
      </p:sp>
      <p:sp>
        <p:nvSpPr>
          <p:cNvPr id="8" name="圓角矩形圖說文字 7">
            <a:extLst>
              <a:ext uri="{FF2B5EF4-FFF2-40B4-BE49-F238E27FC236}">
                <a16:creationId xmlns:a16="http://schemas.microsoft.com/office/drawing/2014/main" id="{9397AF47-EB74-4F10-9EAD-9BA374338628}"/>
              </a:ext>
            </a:extLst>
          </p:cNvPr>
          <p:cNvSpPr/>
          <p:nvPr/>
        </p:nvSpPr>
        <p:spPr>
          <a:xfrm>
            <a:off x="5171089" y="3255579"/>
            <a:ext cx="651642" cy="462455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900" dirty="0"/>
              <a:t>下一題的按鈕</a:t>
            </a:r>
          </a:p>
        </p:txBody>
      </p:sp>
      <p:sp>
        <p:nvSpPr>
          <p:cNvPr id="9" name="圓角矩形圖說文字 8">
            <a:extLst>
              <a:ext uri="{FF2B5EF4-FFF2-40B4-BE49-F238E27FC236}">
                <a16:creationId xmlns:a16="http://schemas.microsoft.com/office/drawing/2014/main" id="{CDD88D14-D73A-4183-A409-D9F19061F220}"/>
              </a:ext>
            </a:extLst>
          </p:cNvPr>
          <p:cNvSpPr/>
          <p:nvPr/>
        </p:nvSpPr>
        <p:spPr>
          <a:xfrm>
            <a:off x="8649768" y="2665685"/>
            <a:ext cx="809296" cy="515008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9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步驟一和步驟二說明</a:t>
            </a:r>
            <a:endParaRPr kumimoji="1" lang="zh-TW" altLang="en-US" sz="900" dirty="0"/>
          </a:p>
        </p:txBody>
      </p:sp>
      <p:sp>
        <p:nvSpPr>
          <p:cNvPr id="10" name="圓角矩形圖說文字 9">
            <a:extLst>
              <a:ext uri="{FF2B5EF4-FFF2-40B4-BE49-F238E27FC236}">
                <a16:creationId xmlns:a16="http://schemas.microsoft.com/office/drawing/2014/main" id="{D1B0880F-8B5B-42C6-BDA9-40AFB1208878}"/>
              </a:ext>
            </a:extLst>
          </p:cNvPr>
          <p:cNvSpPr/>
          <p:nvPr/>
        </p:nvSpPr>
        <p:spPr>
          <a:xfrm>
            <a:off x="6169696" y="2785241"/>
            <a:ext cx="809296" cy="515008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sz="9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譯音解題說明</a:t>
            </a:r>
            <a:endParaRPr kumimoji="1" lang="zh-TW" altLang="en-US" sz="900" dirty="0"/>
          </a:p>
        </p:txBody>
      </p:sp>
      <p:sp>
        <p:nvSpPr>
          <p:cNvPr id="11" name="圓角矩形圖說文字 10">
            <a:extLst>
              <a:ext uri="{FF2B5EF4-FFF2-40B4-BE49-F238E27FC236}">
                <a16:creationId xmlns:a16="http://schemas.microsoft.com/office/drawing/2014/main" id="{6574082B-8A4F-48E6-EA96-96B05F660BC6}"/>
              </a:ext>
            </a:extLst>
          </p:cNvPr>
          <p:cNvSpPr/>
          <p:nvPr/>
        </p:nvSpPr>
        <p:spPr>
          <a:xfrm>
            <a:off x="7840472" y="4321776"/>
            <a:ext cx="925156" cy="515008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" altLang="zh-TW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report: </a:t>
            </a:r>
            <a:r>
              <a:rPr lang="zh-TW" altLang="en-US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成績</a:t>
            </a:r>
            <a:r>
              <a:rPr lang="en-US" altLang="zh-TW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zh-TW" altLang="en-US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含學習時間</a:t>
            </a:r>
            <a:r>
              <a:rPr lang="en-US" altLang="zh-TW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)</a:t>
            </a:r>
            <a:r>
              <a:rPr lang="zh-TW" altLang="en-US" sz="900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、鼓勵</a:t>
            </a:r>
            <a:r>
              <a:rPr lang="zh-TW" altLang="en-US" sz="900" b="1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語音</a:t>
            </a:r>
            <a:endParaRPr kumimoji="1" lang="zh-TW" altLang="en-US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030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DD91F4-B9C7-7DDA-66E0-D935ED4B4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5" name="內容版面配置區 4" descr="一張含有 螢幕擷取畫面, 文字, 軟體, 電腦圖示 的圖片&#10;&#10;自動產生的描述">
            <a:extLst>
              <a:ext uri="{FF2B5EF4-FFF2-40B4-BE49-F238E27FC236}">
                <a16:creationId xmlns:a16="http://schemas.microsoft.com/office/drawing/2014/main" id="{26EABE56-4A79-D2A2-64EF-97E78F0F4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835" t="8589"/>
          <a:stretch/>
        </p:blipFill>
        <p:spPr>
          <a:xfrm>
            <a:off x="1018189" y="490"/>
            <a:ext cx="10155621" cy="6893655"/>
          </a:xfr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93EE47B0-6DDB-33E6-D386-ABC9D70E98BB}"/>
              </a:ext>
            </a:extLst>
          </p:cNvPr>
          <p:cNvSpPr/>
          <p:nvPr/>
        </p:nvSpPr>
        <p:spPr>
          <a:xfrm>
            <a:off x="1324304" y="1103586"/>
            <a:ext cx="1629104" cy="749337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100" dirty="0"/>
              <a:t>檢查答案</a:t>
            </a:r>
            <a:r>
              <a:rPr kumimoji="1" lang="en-US" altLang="zh-TW" sz="1100" dirty="0"/>
              <a:t>for the first question</a:t>
            </a:r>
            <a:endParaRPr kumimoji="1" lang="zh-TW" altLang="en-US" sz="1100" dirty="0"/>
          </a:p>
        </p:txBody>
      </p:sp>
      <p:sp>
        <p:nvSpPr>
          <p:cNvPr id="7" name="圓角矩形圖說文字 6">
            <a:extLst>
              <a:ext uri="{FF2B5EF4-FFF2-40B4-BE49-F238E27FC236}">
                <a16:creationId xmlns:a16="http://schemas.microsoft.com/office/drawing/2014/main" id="{6FF33978-ABC6-1011-5568-D11865CFB039}"/>
              </a:ext>
            </a:extLst>
          </p:cNvPr>
          <p:cNvSpPr/>
          <p:nvPr/>
        </p:nvSpPr>
        <p:spPr>
          <a:xfrm>
            <a:off x="5888365" y="1133971"/>
            <a:ext cx="1629104" cy="749337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100" dirty="0"/>
              <a:t>檢查答案</a:t>
            </a:r>
            <a:r>
              <a:rPr kumimoji="1" lang="en-US" altLang="zh-TW" sz="1100" dirty="0"/>
              <a:t>for the second question</a:t>
            </a:r>
            <a:endParaRPr kumimoji="1" lang="zh-TW" altLang="en-US" sz="1100" dirty="0"/>
          </a:p>
        </p:txBody>
      </p:sp>
      <p:sp>
        <p:nvSpPr>
          <p:cNvPr id="8" name="手繪多邊形 7">
            <a:extLst>
              <a:ext uri="{FF2B5EF4-FFF2-40B4-BE49-F238E27FC236}">
                <a16:creationId xmlns:a16="http://schemas.microsoft.com/office/drawing/2014/main" id="{086211AD-AFD5-26CD-DC45-22E2B59B8508}"/>
              </a:ext>
            </a:extLst>
          </p:cNvPr>
          <p:cNvSpPr/>
          <p:nvPr/>
        </p:nvSpPr>
        <p:spPr>
          <a:xfrm>
            <a:off x="1546698" y="2014828"/>
            <a:ext cx="252919" cy="47436"/>
          </a:xfrm>
          <a:custGeom>
            <a:avLst/>
            <a:gdLst>
              <a:gd name="connsiteX0" fmla="*/ 0 w 252919"/>
              <a:gd name="connsiteY0" fmla="*/ 27981 h 47436"/>
              <a:gd name="connsiteX1" fmla="*/ 214008 w 252919"/>
              <a:gd name="connsiteY1" fmla="*/ 47436 h 47436"/>
              <a:gd name="connsiteX2" fmla="*/ 252919 w 252919"/>
              <a:gd name="connsiteY2" fmla="*/ 37708 h 47436"/>
              <a:gd name="connsiteX3" fmla="*/ 155642 w 252919"/>
              <a:gd name="connsiteY3" fmla="*/ 18253 h 47436"/>
              <a:gd name="connsiteX4" fmla="*/ 194553 w 252919"/>
              <a:gd name="connsiteY4" fmla="*/ 27981 h 47436"/>
              <a:gd name="connsiteX5" fmla="*/ 58366 w 252919"/>
              <a:gd name="connsiteY5" fmla="*/ 27981 h 4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919" h="47436">
                <a:moveTo>
                  <a:pt x="0" y="27981"/>
                </a:moveTo>
                <a:cubicBezTo>
                  <a:pt x="79296" y="39308"/>
                  <a:pt x="123993" y="47436"/>
                  <a:pt x="214008" y="47436"/>
                </a:cubicBezTo>
                <a:cubicBezTo>
                  <a:pt x="227378" y="47436"/>
                  <a:pt x="239949" y="40951"/>
                  <a:pt x="252919" y="37708"/>
                </a:cubicBezTo>
                <a:cubicBezTo>
                  <a:pt x="222932" y="7721"/>
                  <a:pt x="211673" y="-19102"/>
                  <a:pt x="155642" y="18253"/>
                </a:cubicBezTo>
                <a:cubicBezTo>
                  <a:pt x="144518" y="25669"/>
                  <a:pt x="207856" y="26651"/>
                  <a:pt x="194553" y="27981"/>
                </a:cubicBezTo>
                <a:cubicBezTo>
                  <a:pt x="149383" y="32498"/>
                  <a:pt x="103762" y="27981"/>
                  <a:pt x="58366" y="27981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1604A88-D6D6-33E4-8508-E171542A9512}"/>
              </a:ext>
            </a:extLst>
          </p:cNvPr>
          <p:cNvSpPr txBox="1"/>
          <p:nvPr/>
        </p:nvSpPr>
        <p:spPr>
          <a:xfrm>
            <a:off x="2138856" y="1830162"/>
            <a:ext cx="99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check1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0F284B0-86AB-948C-071C-B2ABC1479C4D}"/>
              </a:ext>
            </a:extLst>
          </p:cNvPr>
          <p:cNvSpPr txBox="1"/>
          <p:nvPr/>
        </p:nvSpPr>
        <p:spPr>
          <a:xfrm>
            <a:off x="6846233" y="1829610"/>
            <a:ext cx="994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check2</a:t>
            </a:r>
            <a:endParaRPr kumimoji="1" lang="zh-TW" altLang="en-US" dirty="0"/>
          </a:p>
        </p:txBody>
      </p:sp>
      <p:sp>
        <p:nvSpPr>
          <p:cNvPr id="12" name="手繪多邊形 11">
            <a:extLst>
              <a:ext uri="{FF2B5EF4-FFF2-40B4-BE49-F238E27FC236}">
                <a16:creationId xmlns:a16="http://schemas.microsoft.com/office/drawing/2014/main" id="{007846D2-DCA2-EF69-8C4E-CFF8854DC5F0}"/>
              </a:ext>
            </a:extLst>
          </p:cNvPr>
          <p:cNvSpPr/>
          <p:nvPr/>
        </p:nvSpPr>
        <p:spPr>
          <a:xfrm>
            <a:off x="6419926" y="2062264"/>
            <a:ext cx="175427" cy="87549"/>
          </a:xfrm>
          <a:custGeom>
            <a:avLst/>
            <a:gdLst>
              <a:gd name="connsiteX0" fmla="*/ 329 w 175427"/>
              <a:gd name="connsiteY0" fmla="*/ 19455 h 87549"/>
              <a:gd name="connsiteX1" fmla="*/ 68423 w 175427"/>
              <a:gd name="connsiteY1" fmla="*/ 38910 h 87549"/>
              <a:gd name="connsiteX2" fmla="*/ 136517 w 175427"/>
              <a:gd name="connsiteY2" fmla="*/ 58366 h 87549"/>
              <a:gd name="connsiteX3" fmla="*/ 175427 w 175427"/>
              <a:gd name="connsiteY3" fmla="*/ 77821 h 87549"/>
              <a:gd name="connsiteX4" fmla="*/ 146244 w 175427"/>
              <a:gd name="connsiteY4" fmla="*/ 87549 h 87549"/>
              <a:gd name="connsiteX5" fmla="*/ 117061 w 175427"/>
              <a:gd name="connsiteY5" fmla="*/ 77821 h 87549"/>
              <a:gd name="connsiteX6" fmla="*/ 68423 w 175427"/>
              <a:gd name="connsiteY6" fmla="*/ 68093 h 87549"/>
              <a:gd name="connsiteX7" fmla="*/ 39240 w 175427"/>
              <a:gd name="connsiteY7" fmla="*/ 38910 h 87549"/>
              <a:gd name="connsiteX8" fmla="*/ 97606 w 175427"/>
              <a:gd name="connsiteY8" fmla="*/ 0 h 87549"/>
              <a:gd name="connsiteX9" fmla="*/ 78151 w 175427"/>
              <a:gd name="connsiteY9" fmla="*/ 29183 h 87549"/>
              <a:gd name="connsiteX10" fmla="*/ 48968 w 175427"/>
              <a:gd name="connsiteY10" fmla="*/ 38910 h 87549"/>
              <a:gd name="connsiteX11" fmla="*/ 87878 w 175427"/>
              <a:gd name="connsiteY11" fmla="*/ 29183 h 87549"/>
              <a:gd name="connsiteX12" fmla="*/ 146244 w 175427"/>
              <a:gd name="connsiteY12" fmla="*/ 9727 h 87549"/>
              <a:gd name="connsiteX13" fmla="*/ 107334 w 175427"/>
              <a:gd name="connsiteY13" fmla="*/ 38910 h 87549"/>
              <a:gd name="connsiteX14" fmla="*/ 68423 w 175427"/>
              <a:gd name="connsiteY14" fmla="*/ 58366 h 87549"/>
              <a:gd name="connsiteX15" fmla="*/ 97606 w 175427"/>
              <a:gd name="connsiteY15" fmla="*/ 68093 h 87549"/>
              <a:gd name="connsiteX16" fmla="*/ 329 w 175427"/>
              <a:gd name="connsiteY16" fmla="*/ 19455 h 87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5427" h="87549">
                <a:moveTo>
                  <a:pt x="329" y="19455"/>
                </a:moveTo>
                <a:cubicBezTo>
                  <a:pt x="-4535" y="14591"/>
                  <a:pt x="45649" y="32699"/>
                  <a:pt x="68423" y="38910"/>
                </a:cubicBezTo>
                <a:cubicBezTo>
                  <a:pt x="91049" y="45081"/>
                  <a:pt x="114770" y="49046"/>
                  <a:pt x="136517" y="58366"/>
                </a:cubicBezTo>
                <a:cubicBezTo>
                  <a:pt x="149845" y="64078"/>
                  <a:pt x="162457" y="71336"/>
                  <a:pt x="175427" y="77821"/>
                </a:cubicBezTo>
                <a:cubicBezTo>
                  <a:pt x="165699" y="81064"/>
                  <a:pt x="156498" y="87549"/>
                  <a:pt x="146244" y="87549"/>
                </a:cubicBezTo>
                <a:cubicBezTo>
                  <a:pt x="135990" y="87549"/>
                  <a:pt x="127009" y="80308"/>
                  <a:pt x="117061" y="77821"/>
                </a:cubicBezTo>
                <a:cubicBezTo>
                  <a:pt x="101021" y="73811"/>
                  <a:pt x="84636" y="71336"/>
                  <a:pt x="68423" y="68093"/>
                </a:cubicBezTo>
                <a:cubicBezTo>
                  <a:pt x="58695" y="58365"/>
                  <a:pt x="39240" y="52667"/>
                  <a:pt x="39240" y="38910"/>
                </a:cubicBezTo>
                <a:cubicBezTo>
                  <a:pt x="39240" y="14620"/>
                  <a:pt x="82528" y="5026"/>
                  <a:pt x="97606" y="0"/>
                </a:cubicBezTo>
                <a:cubicBezTo>
                  <a:pt x="91121" y="9728"/>
                  <a:pt x="87280" y="21880"/>
                  <a:pt x="78151" y="29183"/>
                </a:cubicBezTo>
                <a:cubicBezTo>
                  <a:pt x="70144" y="35588"/>
                  <a:pt x="38714" y="38910"/>
                  <a:pt x="48968" y="38910"/>
                </a:cubicBezTo>
                <a:cubicBezTo>
                  <a:pt x="62337" y="38910"/>
                  <a:pt x="75073" y="33025"/>
                  <a:pt x="87878" y="29183"/>
                </a:cubicBezTo>
                <a:cubicBezTo>
                  <a:pt x="107521" y="23290"/>
                  <a:pt x="146244" y="9727"/>
                  <a:pt x="146244" y="9727"/>
                </a:cubicBezTo>
                <a:cubicBezTo>
                  <a:pt x="133274" y="19455"/>
                  <a:pt x="121082" y="30317"/>
                  <a:pt x="107334" y="38910"/>
                </a:cubicBezTo>
                <a:cubicBezTo>
                  <a:pt x="95037" y="46596"/>
                  <a:pt x="73009" y="44609"/>
                  <a:pt x="68423" y="58366"/>
                </a:cubicBezTo>
                <a:cubicBezTo>
                  <a:pt x="65180" y="68094"/>
                  <a:pt x="107860" y="68093"/>
                  <a:pt x="97606" y="68093"/>
                </a:cubicBezTo>
                <a:cubicBezTo>
                  <a:pt x="-4734" y="68093"/>
                  <a:pt x="5193" y="24319"/>
                  <a:pt x="329" y="19455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2783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463FCB-F82C-8670-3E25-249A58AAE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Code (Drill)</a:t>
            </a:r>
            <a:endParaRPr kumimoji="1" lang="zh-TW" altLang="en-US" dirty="0"/>
          </a:p>
        </p:txBody>
      </p:sp>
      <p:pic>
        <p:nvPicPr>
          <p:cNvPr id="5" name="內容版面配置區 4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326C8A2A-3A10-B84C-0E7C-BB6540E950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392" t="10942"/>
          <a:stretch/>
        </p:blipFill>
        <p:spPr>
          <a:xfrm>
            <a:off x="2144111" y="1185468"/>
            <a:ext cx="8418786" cy="5672532"/>
          </a:xfr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B19ED8EC-206F-899E-5BD1-B96C29E09730}"/>
              </a:ext>
            </a:extLst>
          </p:cNvPr>
          <p:cNvSpPr/>
          <p:nvPr/>
        </p:nvSpPr>
        <p:spPr>
          <a:xfrm>
            <a:off x="2734237" y="2134513"/>
            <a:ext cx="1183340" cy="519040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100" dirty="0"/>
              <a:t>Initialize score </a:t>
            </a:r>
            <a:r>
              <a:rPr kumimoji="1" lang="zh-TW" altLang="en-US" sz="1100" dirty="0"/>
              <a:t>和</a:t>
            </a:r>
            <a:r>
              <a:rPr kumimoji="1" lang="en-US" altLang="zh-TW" sz="1100" dirty="0"/>
              <a:t>wrong</a:t>
            </a:r>
            <a:endParaRPr kumimoji="1" lang="zh-TW" altLang="en-US" sz="1100" dirty="0"/>
          </a:p>
        </p:txBody>
      </p:sp>
      <p:sp>
        <p:nvSpPr>
          <p:cNvPr id="7" name="圓角矩形圖說文字 6">
            <a:extLst>
              <a:ext uri="{FF2B5EF4-FFF2-40B4-BE49-F238E27FC236}">
                <a16:creationId xmlns:a16="http://schemas.microsoft.com/office/drawing/2014/main" id="{F9B9A422-6C29-399E-2345-F4866CB6ADC8}"/>
              </a:ext>
            </a:extLst>
          </p:cNvPr>
          <p:cNvSpPr/>
          <p:nvPr/>
        </p:nvSpPr>
        <p:spPr>
          <a:xfrm>
            <a:off x="2474260" y="3977216"/>
            <a:ext cx="1183340" cy="519040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100" dirty="0"/>
              <a:t>操作了檢查部分</a:t>
            </a:r>
          </a:p>
        </p:txBody>
      </p:sp>
      <p:sp>
        <p:nvSpPr>
          <p:cNvPr id="8" name="圓角矩形圖說文字 7">
            <a:extLst>
              <a:ext uri="{FF2B5EF4-FFF2-40B4-BE49-F238E27FC236}">
                <a16:creationId xmlns:a16="http://schemas.microsoft.com/office/drawing/2014/main" id="{AC6D64CA-B641-B41A-751E-1BA2E9928AA7}"/>
              </a:ext>
            </a:extLst>
          </p:cNvPr>
          <p:cNvSpPr/>
          <p:nvPr/>
        </p:nvSpPr>
        <p:spPr>
          <a:xfrm>
            <a:off x="3657600" y="4129616"/>
            <a:ext cx="1183340" cy="519040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100" dirty="0"/>
              <a:t>如果輸入的</a:t>
            </a:r>
            <a:r>
              <a:rPr kumimoji="1" lang="en-US" altLang="zh-TW" sz="1100" dirty="0"/>
              <a:t>text</a:t>
            </a:r>
            <a:r>
              <a:rPr kumimoji="1" lang="zh-TW" altLang="en-US" sz="1100" dirty="0"/>
              <a:t>等於正確的答案</a:t>
            </a:r>
          </a:p>
        </p:txBody>
      </p:sp>
      <p:sp>
        <p:nvSpPr>
          <p:cNvPr id="9" name="圓角矩形圖說文字 8">
            <a:extLst>
              <a:ext uri="{FF2B5EF4-FFF2-40B4-BE49-F238E27FC236}">
                <a16:creationId xmlns:a16="http://schemas.microsoft.com/office/drawing/2014/main" id="{17BEC969-CA7D-56FE-A394-417758A5A773}"/>
              </a:ext>
            </a:extLst>
          </p:cNvPr>
          <p:cNvSpPr/>
          <p:nvPr/>
        </p:nvSpPr>
        <p:spPr>
          <a:xfrm>
            <a:off x="4223380" y="4648656"/>
            <a:ext cx="1183340" cy="519040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100" dirty="0"/>
              <a:t>…Score +10</a:t>
            </a:r>
            <a:endParaRPr kumimoji="1"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834696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1B6F20-C08A-D054-599C-FB411162E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5" name="內容版面配置區 4" descr="一張含有 螢幕擷取畫面, 文字, 軟體, 多媒體軟體 的圖片&#10;&#10;自動產生的描述">
            <a:extLst>
              <a:ext uri="{FF2B5EF4-FFF2-40B4-BE49-F238E27FC236}">
                <a16:creationId xmlns:a16="http://schemas.microsoft.com/office/drawing/2014/main" id="{01B4209C-5C40-4950-8EE6-23EB12AAA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294" t="9753"/>
          <a:stretch/>
        </p:blipFill>
        <p:spPr>
          <a:xfrm>
            <a:off x="941293" y="735105"/>
            <a:ext cx="8057855" cy="5495365"/>
          </a:xfr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453DBC5D-18DC-A3D4-5F03-378D46AB9419}"/>
              </a:ext>
            </a:extLst>
          </p:cNvPr>
          <p:cNvSpPr/>
          <p:nvPr/>
        </p:nvSpPr>
        <p:spPr>
          <a:xfrm>
            <a:off x="1425388" y="4240306"/>
            <a:ext cx="923365" cy="493059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000" dirty="0"/>
              <a:t>開</a:t>
            </a:r>
            <a:r>
              <a:rPr kumimoji="1" lang="en-US" altLang="zh-TW" sz="1000" dirty="0"/>
              <a:t>report</a:t>
            </a:r>
            <a:r>
              <a:rPr kumimoji="1" lang="zh-TW" altLang="en-US" sz="1000" dirty="0"/>
              <a:t>的一頁按鈕</a:t>
            </a:r>
          </a:p>
        </p:txBody>
      </p:sp>
      <p:sp>
        <p:nvSpPr>
          <p:cNvPr id="7" name="圓角矩形圖說文字 6">
            <a:extLst>
              <a:ext uri="{FF2B5EF4-FFF2-40B4-BE49-F238E27FC236}">
                <a16:creationId xmlns:a16="http://schemas.microsoft.com/office/drawing/2014/main" id="{1DACA805-B3DA-C818-5353-55F2AAF7EB09}"/>
              </a:ext>
            </a:extLst>
          </p:cNvPr>
          <p:cNvSpPr/>
          <p:nvPr/>
        </p:nvSpPr>
        <p:spPr>
          <a:xfrm>
            <a:off x="4046855" y="4096871"/>
            <a:ext cx="923365" cy="493059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000" dirty="0"/>
              <a:t>回來首頁重新開始遊戲</a:t>
            </a:r>
          </a:p>
        </p:txBody>
      </p: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2C233D82-3DCB-1D6D-67DA-30D151D9B6BF}"/>
              </a:ext>
            </a:extLst>
          </p:cNvPr>
          <p:cNvCxnSpPr>
            <a:cxnSpLocks/>
          </p:cNvCxnSpPr>
          <p:nvPr/>
        </p:nvCxnSpPr>
        <p:spPr>
          <a:xfrm flipH="1" flipV="1">
            <a:off x="3446003" y="2274664"/>
            <a:ext cx="468535" cy="2418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D04EF1D-B042-9760-E46D-A299297D5394}"/>
              </a:ext>
            </a:extLst>
          </p:cNvPr>
          <p:cNvSpPr/>
          <p:nvPr/>
        </p:nvSpPr>
        <p:spPr>
          <a:xfrm>
            <a:off x="4126135" y="2478704"/>
            <a:ext cx="923365" cy="22671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增加了</a:t>
            </a:r>
          </a:p>
        </p:txBody>
      </p:sp>
    </p:spTree>
    <p:extLst>
      <p:ext uri="{BB962C8B-B14F-4D97-AF65-F5344CB8AC3E}">
        <p14:creationId xmlns:p14="http://schemas.microsoft.com/office/powerpoint/2010/main" val="1526270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66098E-EA0D-9A08-51B8-4BF9D9A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Report code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41C6736-07BD-9C2F-65E8-D9B91109E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188" t="14527"/>
          <a:stretch/>
        </p:blipFill>
        <p:spPr>
          <a:xfrm>
            <a:off x="1879600" y="1259839"/>
            <a:ext cx="8278811" cy="5340515"/>
          </a:xfrm>
        </p:spPr>
      </p:pic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2FFEDAC0-D498-4025-738D-967B777D8249}"/>
              </a:ext>
            </a:extLst>
          </p:cNvPr>
          <p:cNvSpPr/>
          <p:nvPr/>
        </p:nvSpPr>
        <p:spPr>
          <a:xfrm>
            <a:off x="6730737" y="2281288"/>
            <a:ext cx="1300900" cy="553924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成績</a:t>
            </a:r>
            <a:r>
              <a:rPr lang="en-US" altLang="zh-TW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(</a:t>
            </a:r>
            <a:r>
              <a:rPr lang="zh-TW" altLang="en-US" b="0" i="0" u="none" strike="noStrike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含學習時間</a:t>
            </a:r>
            <a:r>
              <a:rPr lang="en-US" altLang="zh-TW" b="0" i="0" u="none" strike="noStrike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)</a:t>
            </a:r>
            <a:endParaRPr kumimoji="1" lang="zh-TW" altLang="en-US" dirty="0"/>
          </a:p>
        </p:txBody>
      </p:sp>
      <p:sp>
        <p:nvSpPr>
          <p:cNvPr id="10" name="圓角矩形圖說文字 9">
            <a:extLst>
              <a:ext uri="{FF2B5EF4-FFF2-40B4-BE49-F238E27FC236}">
                <a16:creationId xmlns:a16="http://schemas.microsoft.com/office/drawing/2014/main" id="{9C403CF5-F9EC-8476-B764-4FF4E6C4771B}"/>
              </a:ext>
            </a:extLst>
          </p:cNvPr>
          <p:cNvSpPr/>
          <p:nvPr/>
        </p:nvSpPr>
        <p:spPr>
          <a:xfrm>
            <a:off x="4894082" y="2879989"/>
            <a:ext cx="820132" cy="499620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b="0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鼓勵</a:t>
            </a:r>
            <a:r>
              <a:rPr lang="zh-TW" altLang="en-US" b="1" i="0" u="none" strike="noStrike" dirty="0"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語音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813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364</Words>
  <Application>Microsoft Macintosh PowerPoint</Application>
  <PresentationFormat>寬螢幕</PresentationFormat>
  <Paragraphs>110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inherit</vt:lpstr>
      <vt:lpstr>Aptos</vt:lpstr>
      <vt:lpstr>Aptos Display</vt:lpstr>
      <vt:lpstr>Arial</vt:lpstr>
      <vt:lpstr>Helvetica Neue</vt:lpstr>
      <vt:lpstr>Office 佈景主題</vt:lpstr>
      <vt:lpstr>數位數學教材設計 </vt:lpstr>
      <vt:lpstr>UI</vt:lpstr>
      <vt:lpstr>UI</vt:lpstr>
      <vt:lpstr>UI</vt:lpstr>
      <vt:lpstr>Code (SBL 頁)</vt:lpstr>
      <vt:lpstr>PowerPoint 簡報</vt:lpstr>
      <vt:lpstr>Code (Drill)</vt:lpstr>
      <vt:lpstr>PowerPoint 簡報</vt:lpstr>
      <vt:lpstr>Report code</vt:lpstr>
      <vt:lpstr>流程圖</vt:lpstr>
      <vt:lpstr>PowerPoint 簡報</vt:lpstr>
      <vt:lpstr>Drill 流程圖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數位數學教材設計 </dc:title>
  <dc:creator>Артём Убугунов</dc:creator>
  <cp:lastModifiedBy>Артём Убугунов</cp:lastModifiedBy>
  <cp:revision>1</cp:revision>
  <dcterms:created xsi:type="dcterms:W3CDTF">2024-03-25T01:10:09Z</dcterms:created>
  <dcterms:modified xsi:type="dcterms:W3CDTF">2024-03-25T11:08:10Z</dcterms:modified>
</cp:coreProperties>
</file>

<file path=docProps/thumbnail.jpeg>
</file>